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6" r:id="rId3"/>
    <p:sldId id="258" r:id="rId4"/>
    <p:sldId id="330" r:id="rId5"/>
    <p:sldId id="331" r:id="rId6"/>
    <p:sldId id="314" r:id="rId7"/>
    <p:sldId id="315" r:id="rId8"/>
    <p:sldId id="363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64" r:id="rId17"/>
    <p:sldId id="366" r:id="rId18"/>
    <p:sldId id="365" r:id="rId19"/>
    <p:sldId id="358" r:id="rId20"/>
    <p:sldId id="359" r:id="rId21"/>
    <p:sldId id="347" r:id="rId22"/>
    <p:sldId id="348" r:id="rId23"/>
    <p:sldId id="349" r:id="rId24"/>
    <p:sldId id="350" r:id="rId25"/>
    <p:sldId id="351" r:id="rId26"/>
    <p:sldId id="352" r:id="rId27"/>
    <p:sldId id="332" r:id="rId28"/>
    <p:sldId id="333" r:id="rId29"/>
    <p:sldId id="360" r:id="rId30"/>
    <p:sldId id="361" r:id="rId31"/>
    <p:sldId id="362" r:id="rId32"/>
    <p:sldId id="356" r:id="rId33"/>
    <p:sldId id="336" r:id="rId34"/>
    <p:sldId id="337" r:id="rId35"/>
    <p:sldId id="321" r:id="rId36"/>
    <p:sldId id="355" r:id="rId37"/>
    <p:sldId id="324" r:id="rId38"/>
    <p:sldId id="32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84" autoAdjust="0"/>
  </p:normalViewPr>
  <p:slideViewPr>
    <p:cSldViewPr snapToGrid="0">
      <p:cViewPr varScale="1">
        <p:scale>
          <a:sx n="70" d="100"/>
          <a:sy n="70" d="100"/>
        </p:scale>
        <p:origin x="60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Y="-3792" custLinFactNeighborX="-8251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9860" custScaleY="47322" custLinFactX="3262" custLinFactNeighborX="100000" custLinFactNeighborY="-14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85738" custLinFactNeighborY="-674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106" custLinFactNeighborX="-100000" custLinFactNeighborY="8716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649F1-97F9-4762-903E-91EF16A76E5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11905-475B-45B4-A51C-386C0672910E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E70C0B3B-6226-4985-B5DA-65C59A87BEC8}" type="parTrans" cxnId="{11D5976C-BCA2-448D-99D2-4A15159F5233}">
      <dgm:prSet/>
      <dgm:spPr/>
      <dgm:t>
        <a:bodyPr/>
        <a:lstStyle/>
        <a:p>
          <a:endParaRPr lang="en-US"/>
        </a:p>
      </dgm:t>
    </dgm:pt>
    <dgm:pt modelId="{430B29D4-2F7C-4F04-963E-2FFC86D04919}" type="sibTrans" cxnId="{11D5976C-BCA2-448D-99D2-4A15159F5233}">
      <dgm:prSet/>
      <dgm:spPr/>
      <dgm:t>
        <a:bodyPr/>
        <a:lstStyle/>
        <a:p>
          <a:endParaRPr lang="en-US"/>
        </a:p>
      </dgm:t>
    </dgm:pt>
    <dgm:pt modelId="{98E8522B-2733-4656-AC1B-8C867EADB78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AC515608-EC0F-47C6-909C-92A2EBC6CCEB}" type="parTrans" cxnId="{687E6754-0FC2-46F3-B462-D5CB3619E55F}">
      <dgm:prSet/>
      <dgm:spPr/>
      <dgm:t>
        <a:bodyPr/>
        <a:lstStyle/>
        <a:p>
          <a:endParaRPr lang="en-US"/>
        </a:p>
      </dgm:t>
    </dgm:pt>
    <dgm:pt modelId="{05BF02B3-406A-424B-883C-704330766895}" type="sibTrans" cxnId="{687E6754-0FC2-46F3-B462-D5CB3619E55F}">
      <dgm:prSet/>
      <dgm:spPr/>
      <dgm:t>
        <a:bodyPr/>
        <a:lstStyle/>
        <a:p>
          <a:endParaRPr lang="en-US"/>
        </a:p>
      </dgm:t>
    </dgm:pt>
    <dgm:pt modelId="{A4795996-BF8F-4C43-B745-D8BC04BC198D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24629B54-3138-42C7-9FF3-36773D4D6CF6}" type="parTrans" cxnId="{09A03296-620A-4645-88C1-B56CAD9796CC}">
      <dgm:prSet/>
      <dgm:spPr/>
      <dgm:t>
        <a:bodyPr/>
        <a:lstStyle/>
        <a:p>
          <a:endParaRPr lang="en-US"/>
        </a:p>
      </dgm:t>
    </dgm:pt>
    <dgm:pt modelId="{8990DFBF-9761-43E2-9205-C9586CB981F4}" type="sibTrans" cxnId="{09A03296-620A-4645-88C1-B56CAD9796CC}">
      <dgm:prSet/>
      <dgm:spPr/>
      <dgm:t>
        <a:bodyPr/>
        <a:lstStyle/>
        <a:p>
          <a:endParaRPr lang="en-US"/>
        </a:p>
      </dgm:t>
    </dgm:pt>
    <dgm:pt modelId="{753207F0-6990-462B-BB16-71C03CD09CBC}">
      <dgm:prSet phldrT="[Text]"/>
      <dgm:spPr/>
      <dgm:t>
        <a:bodyPr/>
        <a:lstStyle/>
        <a:p>
          <a:r>
            <a:rPr lang="en-US" dirty="0" smtClean="0"/>
            <a:t>Unsupervised</a:t>
          </a:r>
          <a:endParaRPr lang="en-US" dirty="0"/>
        </a:p>
      </dgm:t>
    </dgm:pt>
    <dgm:pt modelId="{6C607C92-E815-46FD-8ECB-CDF86E8CD918}" type="parTrans" cxnId="{149E421C-EFC6-4BAC-9DBD-5DE25BA434DF}">
      <dgm:prSet/>
      <dgm:spPr/>
      <dgm:t>
        <a:bodyPr/>
        <a:lstStyle/>
        <a:p>
          <a:endParaRPr lang="en-US"/>
        </a:p>
      </dgm:t>
    </dgm:pt>
    <dgm:pt modelId="{206B6372-0FC2-48B2-9919-839268DD0407}" type="sibTrans" cxnId="{149E421C-EFC6-4BAC-9DBD-5DE25BA434DF}">
      <dgm:prSet/>
      <dgm:spPr/>
      <dgm:t>
        <a:bodyPr/>
        <a:lstStyle/>
        <a:p>
          <a:endParaRPr lang="en-US"/>
        </a:p>
      </dgm:t>
    </dgm:pt>
    <dgm:pt modelId="{C3F29EE0-E3F8-411C-AD3D-1D1CF9872FAD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3A0EAF1-3DA3-46D2-A6CC-248C7A0399D5}" type="parTrans" cxnId="{589F56BA-6080-4F04-8247-D4CD3DF5C2ED}">
      <dgm:prSet/>
      <dgm:spPr/>
      <dgm:t>
        <a:bodyPr/>
        <a:lstStyle/>
        <a:p>
          <a:endParaRPr lang="en-US"/>
        </a:p>
      </dgm:t>
    </dgm:pt>
    <dgm:pt modelId="{38C9AEFE-AA39-44F6-A8DA-D61B55CAFA46}" type="sibTrans" cxnId="{589F56BA-6080-4F04-8247-D4CD3DF5C2ED}">
      <dgm:prSet/>
      <dgm:spPr/>
      <dgm:t>
        <a:bodyPr/>
        <a:lstStyle/>
        <a:p>
          <a:endParaRPr lang="en-US"/>
        </a:p>
      </dgm:t>
    </dgm:pt>
    <dgm:pt modelId="{A87B551A-CD2C-4DD1-AFFE-109FD77203EE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3B273281-D2C5-4921-88F1-547F01649B15}" type="parTrans" cxnId="{F14D3394-6D91-4711-A9EF-A706F21380D3}">
      <dgm:prSet/>
      <dgm:spPr/>
      <dgm:t>
        <a:bodyPr/>
        <a:lstStyle/>
        <a:p>
          <a:endParaRPr lang="en-US"/>
        </a:p>
      </dgm:t>
    </dgm:pt>
    <dgm:pt modelId="{0290E183-B09C-4756-8027-978928A02DC0}" type="sibTrans" cxnId="{F14D3394-6D91-4711-A9EF-A706F21380D3}">
      <dgm:prSet/>
      <dgm:spPr/>
      <dgm:t>
        <a:bodyPr/>
        <a:lstStyle/>
        <a:p>
          <a:endParaRPr lang="en-US"/>
        </a:p>
      </dgm:t>
    </dgm:pt>
    <dgm:pt modelId="{C65348B0-A294-4F36-B4B1-4C8F7FFB3898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3240B6D-70A3-4026-95A0-DB839977BB21}" type="sibTrans" cxnId="{A181A353-5169-478D-BC0A-36F3F825E774}">
      <dgm:prSet/>
      <dgm:spPr/>
      <dgm:t>
        <a:bodyPr/>
        <a:lstStyle/>
        <a:p>
          <a:endParaRPr lang="en-US"/>
        </a:p>
      </dgm:t>
    </dgm:pt>
    <dgm:pt modelId="{380EE1DC-9925-4B5E-9FFD-8F2A4CB166D8}" type="parTrans" cxnId="{A181A353-5169-478D-BC0A-36F3F825E774}">
      <dgm:prSet/>
      <dgm:spPr/>
      <dgm:t>
        <a:bodyPr/>
        <a:lstStyle/>
        <a:p>
          <a:endParaRPr lang="en-US"/>
        </a:p>
      </dgm:t>
    </dgm:pt>
    <dgm:pt modelId="{DF8CAB44-6F2A-434A-B4B5-B18C9FFECEDF}" type="pres">
      <dgm:prSet presAssocID="{129649F1-97F9-4762-903E-91EF16A76E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9DE4F8-5D9B-48B3-B630-82785B6855FF}" type="pres">
      <dgm:prSet presAssocID="{C65348B0-A294-4F36-B4B1-4C8F7FFB3898}" presName="hierRoot1" presStyleCnt="0">
        <dgm:presLayoutVars>
          <dgm:hierBranch val="init"/>
        </dgm:presLayoutVars>
      </dgm:prSet>
      <dgm:spPr/>
    </dgm:pt>
    <dgm:pt modelId="{5ED3EAC8-3C83-48A1-AA83-6C7B1731D37C}" type="pres">
      <dgm:prSet presAssocID="{C65348B0-A294-4F36-B4B1-4C8F7FFB3898}" presName="rootComposite1" presStyleCnt="0"/>
      <dgm:spPr/>
    </dgm:pt>
    <dgm:pt modelId="{2192C77D-BA47-4666-B7E3-7F0F62197E0E}" type="pres">
      <dgm:prSet presAssocID="{C65348B0-A294-4F36-B4B1-4C8F7FFB3898}" presName="rootText1" presStyleLbl="node0" presStyleIdx="0" presStyleCnt="1">
        <dgm:presLayoutVars>
          <dgm:chPref val="3"/>
        </dgm:presLayoutVars>
      </dgm:prSet>
      <dgm:spPr/>
    </dgm:pt>
    <dgm:pt modelId="{305A0E91-4CB0-4E66-8961-375E00D83313}" type="pres">
      <dgm:prSet presAssocID="{C65348B0-A294-4F36-B4B1-4C8F7FFB3898}" presName="rootConnector1" presStyleLbl="node1" presStyleIdx="0" presStyleCnt="0"/>
      <dgm:spPr/>
    </dgm:pt>
    <dgm:pt modelId="{72653A84-2416-43A8-A1D5-F3FD0199A9E6}" type="pres">
      <dgm:prSet presAssocID="{C65348B0-A294-4F36-B4B1-4C8F7FFB3898}" presName="hierChild2" presStyleCnt="0"/>
      <dgm:spPr/>
    </dgm:pt>
    <dgm:pt modelId="{26156E96-5CC0-4777-A496-AB0970CAC742}" type="pres">
      <dgm:prSet presAssocID="{E70C0B3B-6226-4985-B5DA-65C59A87BEC8}" presName="Name64" presStyleLbl="parChTrans1D2" presStyleIdx="0" presStyleCnt="3"/>
      <dgm:spPr/>
    </dgm:pt>
    <dgm:pt modelId="{BB54B0D3-204A-4774-AF2E-AAE06B7DFAC5}" type="pres">
      <dgm:prSet presAssocID="{C3911905-475B-45B4-A51C-386C0672910E}" presName="hierRoot2" presStyleCnt="0">
        <dgm:presLayoutVars>
          <dgm:hierBranch val="init"/>
        </dgm:presLayoutVars>
      </dgm:prSet>
      <dgm:spPr/>
    </dgm:pt>
    <dgm:pt modelId="{0E0F469E-CD06-4576-AB4E-3F735F6EEB2D}" type="pres">
      <dgm:prSet presAssocID="{C3911905-475B-45B4-A51C-386C0672910E}" presName="rootComposite" presStyleCnt="0"/>
      <dgm:spPr/>
    </dgm:pt>
    <dgm:pt modelId="{69209C11-2048-4C57-BCA4-A78905424880}" type="pres">
      <dgm:prSet presAssocID="{C3911905-475B-45B4-A51C-386C0672910E}" presName="rootText" presStyleLbl="node2" presStyleIdx="0" presStyleCnt="3">
        <dgm:presLayoutVars>
          <dgm:chPref val="3"/>
        </dgm:presLayoutVars>
      </dgm:prSet>
      <dgm:spPr/>
    </dgm:pt>
    <dgm:pt modelId="{CA60A2CB-1E34-4DA0-BDD6-6BC8258F670A}" type="pres">
      <dgm:prSet presAssocID="{C3911905-475B-45B4-A51C-386C0672910E}" presName="rootConnector" presStyleLbl="node2" presStyleIdx="0" presStyleCnt="3"/>
      <dgm:spPr/>
    </dgm:pt>
    <dgm:pt modelId="{0718130A-213A-49D7-B276-D43D20B2E2D2}" type="pres">
      <dgm:prSet presAssocID="{C3911905-475B-45B4-A51C-386C0672910E}" presName="hierChild4" presStyleCnt="0"/>
      <dgm:spPr/>
    </dgm:pt>
    <dgm:pt modelId="{861571AE-888A-4C08-8BF9-D70B7D07F780}" type="pres">
      <dgm:prSet presAssocID="{AC515608-EC0F-47C6-909C-92A2EBC6CCEB}" presName="Name64" presStyleLbl="parChTrans1D3" presStyleIdx="0" presStyleCnt="3"/>
      <dgm:spPr/>
    </dgm:pt>
    <dgm:pt modelId="{C1A72D1A-5D75-415C-85D6-C31A6F649D23}" type="pres">
      <dgm:prSet presAssocID="{98E8522B-2733-4656-AC1B-8C867EADB789}" presName="hierRoot2" presStyleCnt="0">
        <dgm:presLayoutVars>
          <dgm:hierBranch val="init"/>
        </dgm:presLayoutVars>
      </dgm:prSet>
      <dgm:spPr/>
    </dgm:pt>
    <dgm:pt modelId="{04A29B9B-979C-460A-8CA5-3B00EEDB2620}" type="pres">
      <dgm:prSet presAssocID="{98E8522B-2733-4656-AC1B-8C867EADB789}" presName="rootComposite" presStyleCnt="0"/>
      <dgm:spPr/>
    </dgm:pt>
    <dgm:pt modelId="{F0D12BC2-9228-4A0F-A5C1-EB5C815759CD}" type="pres">
      <dgm:prSet presAssocID="{98E8522B-2733-4656-AC1B-8C867EADB789}" presName="rootText" presStyleLbl="node3" presStyleIdx="0" presStyleCnt="3">
        <dgm:presLayoutVars>
          <dgm:chPref val="3"/>
        </dgm:presLayoutVars>
      </dgm:prSet>
      <dgm:spPr/>
    </dgm:pt>
    <dgm:pt modelId="{7F1684CF-B90E-4514-B0DF-E0C7EEE1A34A}" type="pres">
      <dgm:prSet presAssocID="{98E8522B-2733-4656-AC1B-8C867EADB789}" presName="rootConnector" presStyleLbl="node3" presStyleIdx="0" presStyleCnt="3"/>
      <dgm:spPr/>
    </dgm:pt>
    <dgm:pt modelId="{32AC9CFA-45B8-4553-B287-0FF4C21F6D75}" type="pres">
      <dgm:prSet presAssocID="{98E8522B-2733-4656-AC1B-8C867EADB789}" presName="hierChild4" presStyleCnt="0"/>
      <dgm:spPr/>
    </dgm:pt>
    <dgm:pt modelId="{09C3BB45-A9B8-4A0E-89DE-65AEF73DFDB6}" type="pres">
      <dgm:prSet presAssocID="{98E8522B-2733-4656-AC1B-8C867EADB789}" presName="hierChild5" presStyleCnt="0"/>
      <dgm:spPr/>
    </dgm:pt>
    <dgm:pt modelId="{7F3081CB-7A09-40E2-9FDF-6F5F4AAE66DB}" type="pres">
      <dgm:prSet presAssocID="{24629B54-3138-42C7-9FF3-36773D4D6CF6}" presName="Name64" presStyleLbl="parChTrans1D3" presStyleIdx="1" presStyleCnt="3"/>
      <dgm:spPr/>
    </dgm:pt>
    <dgm:pt modelId="{5FF80FD9-389A-4188-9853-4531585654D1}" type="pres">
      <dgm:prSet presAssocID="{A4795996-BF8F-4C43-B745-D8BC04BC198D}" presName="hierRoot2" presStyleCnt="0">
        <dgm:presLayoutVars>
          <dgm:hierBranch val="init"/>
        </dgm:presLayoutVars>
      </dgm:prSet>
      <dgm:spPr/>
    </dgm:pt>
    <dgm:pt modelId="{D04CA018-B0CF-4D34-8E27-1EA09EFFC011}" type="pres">
      <dgm:prSet presAssocID="{A4795996-BF8F-4C43-B745-D8BC04BC198D}" presName="rootComposite" presStyleCnt="0"/>
      <dgm:spPr/>
    </dgm:pt>
    <dgm:pt modelId="{9AD00D9E-534C-47AE-931D-0A49E5E745AD}" type="pres">
      <dgm:prSet presAssocID="{A4795996-BF8F-4C43-B745-D8BC04BC198D}" presName="rootText" presStyleLbl="node3" presStyleIdx="1" presStyleCnt="3">
        <dgm:presLayoutVars>
          <dgm:chPref val="3"/>
        </dgm:presLayoutVars>
      </dgm:prSet>
      <dgm:spPr/>
    </dgm:pt>
    <dgm:pt modelId="{41DACFD6-1076-4777-BA49-4C95D5595BC1}" type="pres">
      <dgm:prSet presAssocID="{A4795996-BF8F-4C43-B745-D8BC04BC198D}" presName="rootConnector" presStyleLbl="node3" presStyleIdx="1" presStyleCnt="3"/>
      <dgm:spPr/>
    </dgm:pt>
    <dgm:pt modelId="{D932C8BC-5010-43B7-A7CD-62F3CCAF71D9}" type="pres">
      <dgm:prSet presAssocID="{A4795996-BF8F-4C43-B745-D8BC04BC198D}" presName="hierChild4" presStyleCnt="0"/>
      <dgm:spPr/>
    </dgm:pt>
    <dgm:pt modelId="{3DECC9A9-F147-419C-93BB-F6A4DD53CF83}" type="pres">
      <dgm:prSet presAssocID="{A4795996-BF8F-4C43-B745-D8BC04BC198D}" presName="hierChild5" presStyleCnt="0"/>
      <dgm:spPr/>
    </dgm:pt>
    <dgm:pt modelId="{930C47FA-6B54-431E-9E4F-3D7CC8EFED36}" type="pres">
      <dgm:prSet presAssocID="{C3911905-475B-45B4-A51C-386C0672910E}" presName="hierChild5" presStyleCnt="0"/>
      <dgm:spPr/>
    </dgm:pt>
    <dgm:pt modelId="{E42932F0-31D7-488E-A7B0-381DD49D9479}" type="pres">
      <dgm:prSet presAssocID="{6C607C92-E815-46FD-8ECB-CDF86E8CD918}" presName="Name64" presStyleLbl="parChTrans1D2" presStyleIdx="1" presStyleCnt="3"/>
      <dgm:spPr/>
    </dgm:pt>
    <dgm:pt modelId="{24650E09-B799-4959-9742-1D05A5E5BE50}" type="pres">
      <dgm:prSet presAssocID="{753207F0-6990-462B-BB16-71C03CD09CBC}" presName="hierRoot2" presStyleCnt="0">
        <dgm:presLayoutVars>
          <dgm:hierBranch val="init"/>
        </dgm:presLayoutVars>
      </dgm:prSet>
      <dgm:spPr/>
    </dgm:pt>
    <dgm:pt modelId="{D64C020F-0446-4F0A-A184-6D1B434C34B3}" type="pres">
      <dgm:prSet presAssocID="{753207F0-6990-462B-BB16-71C03CD09CBC}" presName="rootComposite" presStyleCnt="0"/>
      <dgm:spPr/>
    </dgm:pt>
    <dgm:pt modelId="{E5A0AD00-C24F-4C9B-846E-4C0ABC612A83}" type="pres">
      <dgm:prSet presAssocID="{753207F0-6990-462B-BB16-71C03CD09CBC}" presName="rootText" presStyleLbl="node2" presStyleIdx="1" presStyleCnt="3">
        <dgm:presLayoutVars>
          <dgm:chPref val="3"/>
        </dgm:presLayoutVars>
      </dgm:prSet>
      <dgm:spPr/>
    </dgm:pt>
    <dgm:pt modelId="{DA7B9EB5-FA3B-407A-839A-72478912DA6A}" type="pres">
      <dgm:prSet presAssocID="{753207F0-6990-462B-BB16-71C03CD09CBC}" presName="rootConnector" presStyleLbl="node2" presStyleIdx="1" presStyleCnt="3"/>
      <dgm:spPr/>
    </dgm:pt>
    <dgm:pt modelId="{353603B2-A4F9-4837-85C6-962037128F7B}" type="pres">
      <dgm:prSet presAssocID="{753207F0-6990-462B-BB16-71C03CD09CBC}" presName="hierChild4" presStyleCnt="0"/>
      <dgm:spPr/>
    </dgm:pt>
    <dgm:pt modelId="{6B0A179B-5D08-41FE-86FD-1A96366A3329}" type="pres">
      <dgm:prSet presAssocID="{E3A0EAF1-3DA3-46D2-A6CC-248C7A0399D5}" presName="Name64" presStyleLbl="parChTrans1D3" presStyleIdx="2" presStyleCnt="3"/>
      <dgm:spPr/>
    </dgm:pt>
    <dgm:pt modelId="{0F9A450C-7957-4648-8EFF-B80253BB10CA}" type="pres">
      <dgm:prSet presAssocID="{C3F29EE0-E3F8-411C-AD3D-1D1CF9872FAD}" presName="hierRoot2" presStyleCnt="0">
        <dgm:presLayoutVars>
          <dgm:hierBranch val="init"/>
        </dgm:presLayoutVars>
      </dgm:prSet>
      <dgm:spPr/>
    </dgm:pt>
    <dgm:pt modelId="{17E93B09-2F8F-4CC1-9A2A-274643EEE153}" type="pres">
      <dgm:prSet presAssocID="{C3F29EE0-E3F8-411C-AD3D-1D1CF9872FAD}" presName="rootComposite" presStyleCnt="0"/>
      <dgm:spPr/>
    </dgm:pt>
    <dgm:pt modelId="{99A9D581-495D-4746-8D90-05883822E26C}" type="pres">
      <dgm:prSet presAssocID="{C3F29EE0-E3F8-411C-AD3D-1D1CF9872FAD}" presName="rootText" presStyleLbl="node3" presStyleIdx="2" presStyleCnt="3">
        <dgm:presLayoutVars>
          <dgm:chPref val="3"/>
        </dgm:presLayoutVars>
      </dgm:prSet>
      <dgm:spPr/>
    </dgm:pt>
    <dgm:pt modelId="{BEB1B3F6-D20A-43C4-95AE-689DE124B306}" type="pres">
      <dgm:prSet presAssocID="{C3F29EE0-E3F8-411C-AD3D-1D1CF9872FAD}" presName="rootConnector" presStyleLbl="node3" presStyleIdx="2" presStyleCnt="3"/>
      <dgm:spPr/>
    </dgm:pt>
    <dgm:pt modelId="{80E0FE94-E5CD-4722-8178-31D6F1FD01C2}" type="pres">
      <dgm:prSet presAssocID="{C3F29EE0-E3F8-411C-AD3D-1D1CF9872FAD}" presName="hierChild4" presStyleCnt="0"/>
      <dgm:spPr/>
    </dgm:pt>
    <dgm:pt modelId="{6F5DAE22-AC9C-4728-BFDF-E7BBCAD1CCA0}" type="pres">
      <dgm:prSet presAssocID="{C3F29EE0-E3F8-411C-AD3D-1D1CF9872FAD}" presName="hierChild5" presStyleCnt="0"/>
      <dgm:spPr/>
    </dgm:pt>
    <dgm:pt modelId="{C5A424E3-1BD8-4E14-A9F4-E8DA931B52DA}" type="pres">
      <dgm:prSet presAssocID="{753207F0-6990-462B-BB16-71C03CD09CBC}" presName="hierChild5" presStyleCnt="0"/>
      <dgm:spPr/>
    </dgm:pt>
    <dgm:pt modelId="{B5E0A8FE-3E2F-4578-99F6-524EFB88C3C2}" type="pres">
      <dgm:prSet presAssocID="{3B273281-D2C5-4921-88F1-547F01649B15}" presName="Name64" presStyleLbl="parChTrans1D2" presStyleIdx="2" presStyleCnt="3"/>
      <dgm:spPr/>
    </dgm:pt>
    <dgm:pt modelId="{44C86644-5D29-4D73-AA48-904A27A0D087}" type="pres">
      <dgm:prSet presAssocID="{A87B551A-CD2C-4DD1-AFFE-109FD77203EE}" presName="hierRoot2" presStyleCnt="0">
        <dgm:presLayoutVars>
          <dgm:hierBranch val="init"/>
        </dgm:presLayoutVars>
      </dgm:prSet>
      <dgm:spPr/>
    </dgm:pt>
    <dgm:pt modelId="{7B16CE37-BAEA-459E-9042-095E58D436A3}" type="pres">
      <dgm:prSet presAssocID="{A87B551A-CD2C-4DD1-AFFE-109FD77203EE}" presName="rootComposite" presStyleCnt="0"/>
      <dgm:spPr/>
    </dgm:pt>
    <dgm:pt modelId="{B4E86144-BAB8-41C5-833E-48ED1B6F5C1C}" type="pres">
      <dgm:prSet presAssocID="{A87B551A-CD2C-4DD1-AFFE-109FD77203EE}" presName="rootText" presStyleLbl="node2" presStyleIdx="2" presStyleCnt="3">
        <dgm:presLayoutVars>
          <dgm:chPref val="3"/>
        </dgm:presLayoutVars>
      </dgm:prSet>
      <dgm:spPr/>
    </dgm:pt>
    <dgm:pt modelId="{DE0444EE-B27A-42EB-AF55-B0DBFC10E8A1}" type="pres">
      <dgm:prSet presAssocID="{A87B551A-CD2C-4DD1-AFFE-109FD77203EE}" presName="rootConnector" presStyleLbl="node2" presStyleIdx="2" presStyleCnt="3"/>
      <dgm:spPr/>
    </dgm:pt>
    <dgm:pt modelId="{82063361-B5D4-4BFA-86EC-888B36AD4522}" type="pres">
      <dgm:prSet presAssocID="{A87B551A-CD2C-4DD1-AFFE-109FD77203EE}" presName="hierChild4" presStyleCnt="0"/>
      <dgm:spPr/>
    </dgm:pt>
    <dgm:pt modelId="{5F3CE1F5-604D-4294-8175-6364A89F8BF1}" type="pres">
      <dgm:prSet presAssocID="{A87B551A-CD2C-4DD1-AFFE-109FD77203EE}" presName="hierChild5" presStyleCnt="0"/>
      <dgm:spPr/>
    </dgm:pt>
    <dgm:pt modelId="{8C2A6240-05ED-4F69-BACE-B1037B4532A0}" type="pres">
      <dgm:prSet presAssocID="{C65348B0-A294-4F36-B4B1-4C8F7FFB3898}" presName="hierChild3" presStyleCnt="0"/>
      <dgm:spPr/>
    </dgm:pt>
  </dgm:ptLst>
  <dgm:cxnLst>
    <dgm:cxn modelId="{69247726-3239-440A-B815-FFE82622A3F5}" type="presOf" srcId="{C3F29EE0-E3F8-411C-AD3D-1D1CF9872FAD}" destId="{99A9D581-495D-4746-8D90-05883822E26C}" srcOrd="0" destOrd="0" presId="urn:microsoft.com/office/officeart/2009/3/layout/HorizontalOrganizationChart"/>
    <dgm:cxn modelId="{09A03296-620A-4645-88C1-B56CAD9796CC}" srcId="{C3911905-475B-45B4-A51C-386C0672910E}" destId="{A4795996-BF8F-4C43-B745-D8BC04BC198D}" srcOrd="1" destOrd="0" parTransId="{24629B54-3138-42C7-9FF3-36773D4D6CF6}" sibTransId="{8990DFBF-9761-43E2-9205-C9586CB981F4}"/>
    <dgm:cxn modelId="{F14D3394-6D91-4711-A9EF-A706F21380D3}" srcId="{C65348B0-A294-4F36-B4B1-4C8F7FFB3898}" destId="{A87B551A-CD2C-4DD1-AFFE-109FD77203EE}" srcOrd="2" destOrd="0" parTransId="{3B273281-D2C5-4921-88F1-547F01649B15}" sibTransId="{0290E183-B09C-4756-8027-978928A02DC0}"/>
    <dgm:cxn modelId="{94D3AE46-FA89-48F8-8108-B75855A4FEE6}" type="presOf" srcId="{6C607C92-E815-46FD-8ECB-CDF86E8CD918}" destId="{E42932F0-31D7-488E-A7B0-381DD49D9479}" srcOrd="0" destOrd="0" presId="urn:microsoft.com/office/officeart/2009/3/layout/HorizontalOrganizationChart"/>
    <dgm:cxn modelId="{4E9AAAEC-1CFF-4900-A349-6C552DC1BDCB}" type="presOf" srcId="{98E8522B-2733-4656-AC1B-8C867EADB789}" destId="{F0D12BC2-9228-4A0F-A5C1-EB5C815759CD}" srcOrd="0" destOrd="0" presId="urn:microsoft.com/office/officeart/2009/3/layout/HorizontalOrganizationChart"/>
    <dgm:cxn modelId="{376267DD-E20B-4676-B5BF-9610EE1E6458}" type="presOf" srcId="{24629B54-3138-42C7-9FF3-36773D4D6CF6}" destId="{7F3081CB-7A09-40E2-9FDF-6F5F4AAE66DB}" srcOrd="0" destOrd="0" presId="urn:microsoft.com/office/officeart/2009/3/layout/HorizontalOrganizationChart"/>
    <dgm:cxn modelId="{38E2E948-E47F-48CB-9C18-506287BF405A}" type="presOf" srcId="{753207F0-6990-462B-BB16-71C03CD09CBC}" destId="{E5A0AD00-C24F-4C9B-846E-4C0ABC612A83}" srcOrd="0" destOrd="0" presId="urn:microsoft.com/office/officeart/2009/3/layout/HorizontalOrganizationChart"/>
    <dgm:cxn modelId="{7B22937D-80F8-4389-85AD-4AE57E92932B}" type="presOf" srcId="{98E8522B-2733-4656-AC1B-8C867EADB789}" destId="{7F1684CF-B90E-4514-B0DF-E0C7EEE1A34A}" srcOrd="1" destOrd="0" presId="urn:microsoft.com/office/officeart/2009/3/layout/HorizontalOrganizationChart"/>
    <dgm:cxn modelId="{18728925-E0DB-4AC2-BD97-8B9ABA95F877}" type="presOf" srcId="{A87B551A-CD2C-4DD1-AFFE-109FD77203EE}" destId="{B4E86144-BAB8-41C5-833E-48ED1B6F5C1C}" srcOrd="0" destOrd="0" presId="urn:microsoft.com/office/officeart/2009/3/layout/HorizontalOrganizationChart"/>
    <dgm:cxn modelId="{11D5976C-BCA2-448D-99D2-4A15159F5233}" srcId="{C65348B0-A294-4F36-B4B1-4C8F7FFB3898}" destId="{C3911905-475B-45B4-A51C-386C0672910E}" srcOrd="0" destOrd="0" parTransId="{E70C0B3B-6226-4985-B5DA-65C59A87BEC8}" sibTransId="{430B29D4-2F7C-4F04-963E-2FFC86D04919}"/>
    <dgm:cxn modelId="{30B99523-D016-4B14-9F1C-90D9DBDE5D55}" type="presOf" srcId="{A87B551A-CD2C-4DD1-AFFE-109FD77203EE}" destId="{DE0444EE-B27A-42EB-AF55-B0DBFC10E8A1}" srcOrd="1" destOrd="0" presId="urn:microsoft.com/office/officeart/2009/3/layout/HorizontalOrganizationChart"/>
    <dgm:cxn modelId="{DC7857A1-7154-4841-A152-B3C7E2650B15}" type="presOf" srcId="{129649F1-97F9-4762-903E-91EF16A76E51}" destId="{DF8CAB44-6F2A-434A-B4B5-B18C9FFECEDF}" srcOrd="0" destOrd="0" presId="urn:microsoft.com/office/officeart/2009/3/layout/HorizontalOrganizationChart"/>
    <dgm:cxn modelId="{0D52258A-5C08-4F38-BB21-3C97EAA78E5B}" type="presOf" srcId="{E70C0B3B-6226-4985-B5DA-65C59A87BEC8}" destId="{26156E96-5CC0-4777-A496-AB0970CAC742}" srcOrd="0" destOrd="0" presId="urn:microsoft.com/office/officeart/2009/3/layout/HorizontalOrganizationChart"/>
    <dgm:cxn modelId="{A181A353-5169-478D-BC0A-36F3F825E774}" srcId="{129649F1-97F9-4762-903E-91EF16A76E51}" destId="{C65348B0-A294-4F36-B4B1-4C8F7FFB3898}" srcOrd="0" destOrd="0" parTransId="{380EE1DC-9925-4B5E-9FFD-8F2A4CB166D8}" sibTransId="{63240B6D-70A3-4026-95A0-DB839977BB21}"/>
    <dgm:cxn modelId="{DEDA1D75-D2D8-4542-BDA0-41C54412E41D}" type="presOf" srcId="{3B273281-D2C5-4921-88F1-547F01649B15}" destId="{B5E0A8FE-3E2F-4578-99F6-524EFB88C3C2}" srcOrd="0" destOrd="0" presId="urn:microsoft.com/office/officeart/2009/3/layout/HorizontalOrganizationChart"/>
    <dgm:cxn modelId="{A9F3AC98-8760-49BE-843D-376DD1CAE6ED}" type="presOf" srcId="{C3911905-475B-45B4-A51C-386C0672910E}" destId="{CA60A2CB-1E34-4DA0-BDD6-6BC8258F670A}" srcOrd="1" destOrd="0" presId="urn:microsoft.com/office/officeart/2009/3/layout/HorizontalOrganizationChart"/>
    <dgm:cxn modelId="{794F26B5-EB27-4E3A-B934-7C875A51C0D5}" type="presOf" srcId="{C65348B0-A294-4F36-B4B1-4C8F7FFB3898}" destId="{2192C77D-BA47-4666-B7E3-7F0F62197E0E}" srcOrd="0" destOrd="0" presId="urn:microsoft.com/office/officeart/2009/3/layout/HorizontalOrganizationChart"/>
    <dgm:cxn modelId="{149E421C-EFC6-4BAC-9DBD-5DE25BA434DF}" srcId="{C65348B0-A294-4F36-B4B1-4C8F7FFB3898}" destId="{753207F0-6990-462B-BB16-71C03CD09CBC}" srcOrd="1" destOrd="0" parTransId="{6C607C92-E815-46FD-8ECB-CDF86E8CD918}" sibTransId="{206B6372-0FC2-48B2-9919-839268DD0407}"/>
    <dgm:cxn modelId="{DFD54AA6-9F18-4DFC-B7A1-3C27DA5A3DE3}" type="presOf" srcId="{E3A0EAF1-3DA3-46D2-A6CC-248C7A0399D5}" destId="{6B0A179B-5D08-41FE-86FD-1A96366A3329}" srcOrd="0" destOrd="0" presId="urn:microsoft.com/office/officeart/2009/3/layout/HorizontalOrganizationChart"/>
    <dgm:cxn modelId="{8CD6EB82-51B5-4EC0-AFD4-80D96C762C43}" type="presOf" srcId="{C65348B0-A294-4F36-B4B1-4C8F7FFB3898}" destId="{305A0E91-4CB0-4E66-8961-375E00D83313}" srcOrd="1" destOrd="0" presId="urn:microsoft.com/office/officeart/2009/3/layout/HorizontalOrganizationChart"/>
    <dgm:cxn modelId="{9AAC33F5-DA9C-4995-A5A8-CC44E06187CE}" type="presOf" srcId="{AC515608-EC0F-47C6-909C-92A2EBC6CCEB}" destId="{861571AE-888A-4C08-8BF9-D70B7D07F780}" srcOrd="0" destOrd="0" presId="urn:microsoft.com/office/officeart/2009/3/layout/HorizontalOrganizationChart"/>
    <dgm:cxn modelId="{AF3E840E-51F0-47F1-A21C-45E67695AF9E}" type="presOf" srcId="{753207F0-6990-462B-BB16-71C03CD09CBC}" destId="{DA7B9EB5-FA3B-407A-839A-72478912DA6A}" srcOrd="1" destOrd="0" presId="urn:microsoft.com/office/officeart/2009/3/layout/HorizontalOrganizationChart"/>
    <dgm:cxn modelId="{018614A5-BE00-4ED0-AB62-51BB0B6E1C5E}" type="presOf" srcId="{A4795996-BF8F-4C43-B745-D8BC04BC198D}" destId="{41DACFD6-1076-4777-BA49-4C95D5595BC1}" srcOrd="1" destOrd="0" presId="urn:microsoft.com/office/officeart/2009/3/layout/HorizontalOrganizationChart"/>
    <dgm:cxn modelId="{F688268E-E791-4D75-A199-1852127D29F1}" type="presOf" srcId="{A4795996-BF8F-4C43-B745-D8BC04BC198D}" destId="{9AD00D9E-534C-47AE-931D-0A49E5E745AD}" srcOrd="0" destOrd="0" presId="urn:microsoft.com/office/officeart/2009/3/layout/HorizontalOrganizationChart"/>
    <dgm:cxn modelId="{687E6754-0FC2-46F3-B462-D5CB3619E55F}" srcId="{C3911905-475B-45B4-A51C-386C0672910E}" destId="{98E8522B-2733-4656-AC1B-8C867EADB789}" srcOrd="0" destOrd="0" parTransId="{AC515608-EC0F-47C6-909C-92A2EBC6CCEB}" sibTransId="{05BF02B3-406A-424B-883C-704330766895}"/>
    <dgm:cxn modelId="{68DA2DCE-EB0F-4B8F-8A8B-88247ECCE48D}" type="presOf" srcId="{C3911905-475B-45B4-A51C-386C0672910E}" destId="{69209C11-2048-4C57-BCA4-A78905424880}" srcOrd="0" destOrd="0" presId="urn:microsoft.com/office/officeart/2009/3/layout/HorizontalOrganizationChart"/>
    <dgm:cxn modelId="{589F56BA-6080-4F04-8247-D4CD3DF5C2ED}" srcId="{753207F0-6990-462B-BB16-71C03CD09CBC}" destId="{C3F29EE0-E3F8-411C-AD3D-1D1CF9872FAD}" srcOrd="0" destOrd="0" parTransId="{E3A0EAF1-3DA3-46D2-A6CC-248C7A0399D5}" sibTransId="{38C9AEFE-AA39-44F6-A8DA-D61B55CAFA46}"/>
    <dgm:cxn modelId="{BDD89675-9398-451D-9071-51FF0955601E}" type="presOf" srcId="{C3F29EE0-E3F8-411C-AD3D-1D1CF9872FAD}" destId="{BEB1B3F6-D20A-43C4-95AE-689DE124B306}" srcOrd="1" destOrd="0" presId="urn:microsoft.com/office/officeart/2009/3/layout/HorizontalOrganizationChart"/>
    <dgm:cxn modelId="{35356598-6E59-4DF4-8C26-73D885DD444F}" type="presParOf" srcId="{DF8CAB44-6F2A-434A-B4B5-B18C9FFECEDF}" destId="{8C9DE4F8-5D9B-48B3-B630-82785B6855FF}" srcOrd="0" destOrd="0" presId="urn:microsoft.com/office/officeart/2009/3/layout/HorizontalOrganizationChart"/>
    <dgm:cxn modelId="{E97765D3-5499-4641-9576-F9A6A904086F}" type="presParOf" srcId="{8C9DE4F8-5D9B-48B3-B630-82785B6855FF}" destId="{5ED3EAC8-3C83-48A1-AA83-6C7B1731D37C}" srcOrd="0" destOrd="0" presId="urn:microsoft.com/office/officeart/2009/3/layout/HorizontalOrganizationChart"/>
    <dgm:cxn modelId="{4D4026C2-9E3F-4F31-B8E8-30143187C888}" type="presParOf" srcId="{5ED3EAC8-3C83-48A1-AA83-6C7B1731D37C}" destId="{2192C77D-BA47-4666-B7E3-7F0F62197E0E}" srcOrd="0" destOrd="0" presId="urn:microsoft.com/office/officeart/2009/3/layout/HorizontalOrganizationChart"/>
    <dgm:cxn modelId="{86F87BA3-606C-4471-87E8-229C0265C858}" type="presParOf" srcId="{5ED3EAC8-3C83-48A1-AA83-6C7B1731D37C}" destId="{305A0E91-4CB0-4E66-8961-375E00D83313}" srcOrd="1" destOrd="0" presId="urn:microsoft.com/office/officeart/2009/3/layout/HorizontalOrganizationChart"/>
    <dgm:cxn modelId="{1025F92A-61B5-4956-A17B-D2AC12F22307}" type="presParOf" srcId="{8C9DE4F8-5D9B-48B3-B630-82785B6855FF}" destId="{72653A84-2416-43A8-A1D5-F3FD0199A9E6}" srcOrd="1" destOrd="0" presId="urn:microsoft.com/office/officeart/2009/3/layout/HorizontalOrganizationChart"/>
    <dgm:cxn modelId="{3D37689C-CE77-4A99-9D3F-1ECE7E30BEB5}" type="presParOf" srcId="{72653A84-2416-43A8-A1D5-F3FD0199A9E6}" destId="{26156E96-5CC0-4777-A496-AB0970CAC742}" srcOrd="0" destOrd="0" presId="urn:microsoft.com/office/officeart/2009/3/layout/HorizontalOrganizationChart"/>
    <dgm:cxn modelId="{5C16F54F-9D2A-4345-9279-0D9520CDDEAD}" type="presParOf" srcId="{72653A84-2416-43A8-A1D5-F3FD0199A9E6}" destId="{BB54B0D3-204A-4774-AF2E-AAE06B7DFAC5}" srcOrd="1" destOrd="0" presId="urn:microsoft.com/office/officeart/2009/3/layout/HorizontalOrganizationChart"/>
    <dgm:cxn modelId="{224939DC-0DE0-42E4-988F-1CC8BC1AC761}" type="presParOf" srcId="{BB54B0D3-204A-4774-AF2E-AAE06B7DFAC5}" destId="{0E0F469E-CD06-4576-AB4E-3F735F6EEB2D}" srcOrd="0" destOrd="0" presId="urn:microsoft.com/office/officeart/2009/3/layout/HorizontalOrganizationChart"/>
    <dgm:cxn modelId="{03DB88EF-7A48-4FBB-851C-7B3A4BA43F8C}" type="presParOf" srcId="{0E0F469E-CD06-4576-AB4E-3F735F6EEB2D}" destId="{69209C11-2048-4C57-BCA4-A78905424880}" srcOrd="0" destOrd="0" presId="urn:microsoft.com/office/officeart/2009/3/layout/HorizontalOrganizationChart"/>
    <dgm:cxn modelId="{A22F0350-364B-40FF-9B72-81C04C940633}" type="presParOf" srcId="{0E0F469E-CD06-4576-AB4E-3F735F6EEB2D}" destId="{CA60A2CB-1E34-4DA0-BDD6-6BC8258F670A}" srcOrd="1" destOrd="0" presId="urn:microsoft.com/office/officeart/2009/3/layout/HorizontalOrganizationChart"/>
    <dgm:cxn modelId="{8B1DBC2C-3BAB-43B5-9948-091BE4BF1484}" type="presParOf" srcId="{BB54B0D3-204A-4774-AF2E-AAE06B7DFAC5}" destId="{0718130A-213A-49D7-B276-D43D20B2E2D2}" srcOrd="1" destOrd="0" presId="urn:microsoft.com/office/officeart/2009/3/layout/HorizontalOrganizationChart"/>
    <dgm:cxn modelId="{E5C59404-E893-48B7-B140-184EB9C152F1}" type="presParOf" srcId="{0718130A-213A-49D7-B276-D43D20B2E2D2}" destId="{861571AE-888A-4C08-8BF9-D70B7D07F780}" srcOrd="0" destOrd="0" presId="urn:microsoft.com/office/officeart/2009/3/layout/HorizontalOrganizationChart"/>
    <dgm:cxn modelId="{3B21AAD4-10FA-44DF-9339-2260A8D35169}" type="presParOf" srcId="{0718130A-213A-49D7-B276-D43D20B2E2D2}" destId="{C1A72D1A-5D75-415C-85D6-C31A6F649D23}" srcOrd="1" destOrd="0" presId="urn:microsoft.com/office/officeart/2009/3/layout/HorizontalOrganizationChart"/>
    <dgm:cxn modelId="{1D844C40-692F-433A-8D37-BBE45B29BBCB}" type="presParOf" srcId="{C1A72D1A-5D75-415C-85D6-C31A6F649D23}" destId="{04A29B9B-979C-460A-8CA5-3B00EEDB2620}" srcOrd="0" destOrd="0" presId="urn:microsoft.com/office/officeart/2009/3/layout/HorizontalOrganizationChart"/>
    <dgm:cxn modelId="{8A47980E-8D9C-405F-BD48-F871FBE13B28}" type="presParOf" srcId="{04A29B9B-979C-460A-8CA5-3B00EEDB2620}" destId="{F0D12BC2-9228-4A0F-A5C1-EB5C815759CD}" srcOrd="0" destOrd="0" presId="urn:microsoft.com/office/officeart/2009/3/layout/HorizontalOrganizationChart"/>
    <dgm:cxn modelId="{BC5A8607-ED05-4FFF-888A-2D9944CDA43B}" type="presParOf" srcId="{04A29B9B-979C-460A-8CA5-3B00EEDB2620}" destId="{7F1684CF-B90E-4514-B0DF-E0C7EEE1A34A}" srcOrd="1" destOrd="0" presId="urn:microsoft.com/office/officeart/2009/3/layout/HorizontalOrganizationChart"/>
    <dgm:cxn modelId="{74830D36-AD55-4908-B5C5-50390F15F55B}" type="presParOf" srcId="{C1A72D1A-5D75-415C-85D6-C31A6F649D23}" destId="{32AC9CFA-45B8-4553-B287-0FF4C21F6D75}" srcOrd="1" destOrd="0" presId="urn:microsoft.com/office/officeart/2009/3/layout/HorizontalOrganizationChart"/>
    <dgm:cxn modelId="{813679B7-A7DA-4E4E-9B97-2D5CFA70BC56}" type="presParOf" srcId="{C1A72D1A-5D75-415C-85D6-C31A6F649D23}" destId="{09C3BB45-A9B8-4A0E-89DE-65AEF73DFDB6}" srcOrd="2" destOrd="0" presId="urn:microsoft.com/office/officeart/2009/3/layout/HorizontalOrganizationChart"/>
    <dgm:cxn modelId="{064E3C7D-2249-4349-9D4F-8EA606AFDFF8}" type="presParOf" srcId="{0718130A-213A-49D7-B276-D43D20B2E2D2}" destId="{7F3081CB-7A09-40E2-9FDF-6F5F4AAE66DB}" srcOrd="2" destOrd="0" presId="urn:microsoft.com/office/officeart/2009/3/layout/HorizontalOrganizationChart"/>
    <dgm:cxn modelId="{16F553FE-EAD6-43EB-BE49-D84A24085AEC}" type="presParOf" srcId="{0718130A-213A-49D7-B276-D43D20B2E2D2}" destId="{5FF80FD9-389A-4188-9853-4531585654D1}" srcOrd="3" destOrd="0" presId="urn:microsoft.com/office/officeart/2009/3/layout/HorizontalOrganizationChart"/>
    <dgm:cxn modelId="{1ECD731F-BB8F-4201-9CF6-6AFBF81FBF4F}" type="presParOf" srcId="{5FF80FD9-389A-4188-9853-4531585654D1}" destId="{D04CA018-B0CF-4D34-8E27-1EA09EFFC011}" srcOrd="0" destOrd="0" presId="urn:microsoft.com/office/officeart/2009/3/layout/HorizontalOrganizationChart"/>
    <dgm:cxn modelId="{EF8ECC78-5E7A-4297-9A60-F6D56D0C340D}" type="presParOf" srcId="{D04CA018-B0CF-4D34-8E27-1EA09EFFC011}" destId="{9AD00D9E-534C-47AE-931D-0A49E5E745AD}" srcOrd="0" destOrd="0" presId="urn:microsoft.com/office/officeart/2009/3/layout/HorizontalOrganizationChart"/>
    <dgm:cxn modelId="{C47F4E12-202B-4D6E-A9D4-AE1FDB7CA616}" type="presParOf" srcId="{D04CA018-B0CF-4D34-8E27-1EA09EFFC011}" destId="{41DACFD6-1076-4777-BA49-4C95D5595BC1}" srcOrd="1" destOrd="0" presId="urn:microsoft.com/office/officeart/2009/3/layout/HorizontalOrganizationChart"/>
    <dgm:cxn modelId="{BFD360E3-1CD5-4148-AB49-E375787971AD}" type="presParOf" srcId="{5FF80FD9-389A-4188-9853-4531585654D1}" destId="{D932C8BC-5010-43B7-A7CD-62F3CCAF71D9}" srcOrd="1" destOrd="0" presId="urn:microsoft.com/office/officeart/2009/3/layout/HorizontalOrganizationChart"/>
    <dgm:cxn modelId="{196F3525-1347-42B8-B9FB-0411EABF311C}" type="presParOf" srcId="{5FF80FD9-389A-4188-9853-4531585654D1}" destId="{3DECC9A9-F147-419C-93BB-F6A4DD53CF83}" srcOrd="2" destOrd="0" presId="urn:microsoft.com/office/officeart/2009/3/layout/HorizontalOrganizationChart"/>
    <dgm:cxn modelId="{B1CBC9C3-A1BC-49D2-8129-AF738BBBFCA6}" type="presParOf" srcId="{BB54B0D3-204A-4774-AF2E-AAE06B7DFAC5}" destId="{930C47FA-6B54-431E-9E4F-3D7CC8EFED36}" srcOrd="2" destOrd="0" presId="urn:microsoft.com/office/officeart/2009/3/layout/HorizontalOrganizationChart"/>
    <dgm:cxn modelId="{90E71FA5-85D2-488F-9D5E-CF6F897E952B}" type="presParOf" srcId="{72653A84-2416-43A8-A1D5-F3FD0199A9E6}" destId="{E42932F0-31D7-488E-A7B0-381DD49D9479}" srcOrd="2" destOrd="0" presId="urn:microsoft.com/office/officeart/2009/3/layout/HorizontalOrganizationChart"/>
    <dgm:cxn modelId="{B6C72C29-3790-40F8-A803-0280015D858C}" type="presParOf" srcId="{72653A84-2416-43A8-A1D5-F3FD0199A9E6}" destId="{24650E09-B799-4959-9742-1D05A5E5BE50}" srcOrd="3" destOrd="0" presId="urn:microsoft.com/office/officeart/2009/3/layout/HorizontalOrganizationChart"/>
    <dgm:cxn modelId="{DFF60613-AEE1-41E8-8146-6EA6EA6DC4CC}" type="presParOf" srcId="{24650E09-B799-4959-9742-1D05A5E5BE50}" destId="{D64C020F-0446-4F0A-A184-6D1B434C34B3}" srcOrd="0" destOrd="0" presId="urn:microsoft.com/office/officeart/2009/3/layout/HorizontalOrganizationChart"/>
    <dgm:cxn modelId="{286E89A0-53F1-4B6A-BAD9-3BAE863CBFEF}" type="presParOf" srcId="{D64C020F-0446-4F0A-A184-6D1B434C34B3}" destId="{E5A0AD00-C24F-4C9B-846E-4C0ABC612A83}" srcOrd="0" destOrd="0" presId="urn:microsoft.com/office/officeart/2009/3/layout/HorizontalOrganizationChart"/>
    <dgm:cxn modelId="{230F452A-CF56-4B48-9B30-F8EBFFF23DC6}" type="presParOf" srcId="{D64C020F-0446-4F0A-A184-6D1B434C34B3}" destId="{DA7B9EB5-FA3B-407A-839A-72478912DA6A}" srcOrd="1" destOrd="0" presId="urn:microsoft.com/office/officeart/2009/3/layout/HorizontalOrganizationChart"/>
    <dgm:cxn modelId="{DB3AE938-D643-4A71-AC9B-CAD4FBB1A006}" type="presParOf" srcId="{24650E09-B799-4959-9742-1D05A5E5BE50}" destId="{353603B2-A4F9-4837-85C6-962037128F7B}" srcOrd="1" destOrd="0" presId="urn:microsoft.com/office/officeart/2009/3/layout/HorizontalOrganizationChart"/>
    <dgm:cxn modelId="{04991085-A913-4CB3-827A-9C54E6594ECB}" type="presParOf" srcId="{353603B2-A4F9-4837-85C6-962037128F7B}" destId="{6B0A179B-5D08-41FE-86FD-1A96366A3329}" srcOrd="0" destOrd="0" presId="urn:microsoft.com/office/officeart/2009/3/layout/HorizontalOrganizationChart"/>
    <dgm:cxn modelId="{768ECBCA-3813-4774-983C-ACA8C3CD4E18}" type="presParOf" srcId="{353603B2-A4F9-4837-85C6-962037128F7B}" destId="{0F9A450C-7957-4648-8EFF-B80253BB10CA}" srcOrd="1" destOrd="0" presId="urn:microsoft.com/office/officeart/2009/3/layout/HorizontalOrganizationChart"/>
    <dgm:cxn modelId="{FB87F3AB-C29E-49B6-8622-C1BFCD71C620}" type="presParOf" srcId="{0F9A450C-7957-4648-8EFF-B80253BB10CA}" destId="{17E93B09-2F8F-4CC1-9A2A-274643EEE153}" srcOrd="0" destOrd="0" presId="urn:microsoft.com/office/officeart/2009/3/layout/HorizontalOrganizationChart"/>
    <dgm:cxn modelId="{4A3B3B1B-0ABF-4D99-8A9B-FD2DFB644D39}" type="presParOf" srcId="{17E93B09-2F8F-4CC1-9A2A-274643EEE153}" destId="{99A9D581-495D-4746-8D90-05883822E26C}" srcOrd="0" destOrd="0" presId="urn:microsoft.com/office/officeart/2009/3/layout/HorizontalOrganizationChart"/>
    <dgm:cxn modelId="{4861E393-FE7C-41A1-B52F-E1091CB5491A}" type="presParOf" srcId="{17E93B09-2F8F-4CC1-9A2A-274643EEE153}" destId="{BEB1B3F6-D20A-43C4-95AE-689DE124B306}" srcOrd="1" destOrd="0" presId="urn:microsoft.com/office/officeart/2009/3/layout/HorizontalOrganizationChart"/>
    <dgm:cxn modelId="{B5577A0A-E987-4E77-9442-407EDFC51568}" type="presParOf" srcId="{0F9A450C-7957-4648-8EFF-B80253BB10CA}" destId="{80E0FE94-E5CD-4722-8178-31D6F1FD01C2}" srcOrd="1" destOrd="0" presId="urn:microsoft.com/office/officeart/2009/3/layout/HorizontalOrganizationChart"/>
    <dgm:cxn modelId="{56DD234E-E439-425A-8635-9EA9872335B2}" type="presParOf" srcId="{0F9A450C-7957-4648-8EFF-B80253BB10CA}" destId="{6F5DAE22-AC9C-4728-BFDF-E7BBCAD1CCA0}" srcOrd="2" destOrd="0" presId="urn:microsoft.com/office/officeart/2009/3/layout/HorizontalOrganizationChart"/>
    <dgm:cxn modelId="{4AFAF254-6382-49A4-A785-5EB07E4131D8}" type="presParOf" srcId="{24650E09-B799-4959-9742-1D05A5E5BE50}" destId="{C5A424E3-1BD8-4E14-A9F4-E8DA931B52DA}" srcOrd="2" destOrd="0" presId="urn:microsoft.com/office/officeart/2009/3/layout/HorizontalOrganizationChart"/>
    <dgm:cxn modelId="{AAD444D4-6162-48AC-98B8-D7068BAD0306}" type="presParOf" srcId="{72653A84-2416-43A8-A1D5-F3FD0199A9E6}" destId="{B5E0A8FE-3E2F-4578-99F6-524EFB88C3C2}" srcOrd="4" destOrd="0" presId="urn:microsoft.com/office/officeart/2009/3/layout/HorizontalOrganizationChart"/>
    <dgm:cxn modelId="{0E3C920C-711A-43F3-8320-1C0DD7286F55}" type="presParOf" srcId="{72653A84-2416-43A8-A1D5-F3FD0199A9E6}" destId="{44C86644-5D29-4D73-AA48-904A27A0D087}" srcOrd="5" destOrd="0" presId="urn:microsoft.com/office/officeart/2009/3/layout/HorizontalOrganizationChart"/>
    <dgm:cxn modelId="{94ECE69C-513D-4D64-A106-BF62E8D9EC1E}" type="presParOf" srcId="{44C86644-5D29-4D73-AA48-904A27A0D087}" destId="{7B16CE37-BAEA-459E-9042-095E58D436A3}" srcOrd="0" destOrd="0" presId="urn:microsoft.com/office/officeart/2009/3/layout/HorizontalOrganizationChart"/>
    <dgm:cxn modelId="{FAF75AD8-08CD-4B36-A84B-D9D1AD6527E3}" type="presParOf" srcId="{7B16CE37-BAEA-459E-9042-095E58D436A3}" destId="{B4E86144-BAB8-41C5-833E-48ED1B6F5C1C}" srcOrd="0" destOrd="0" presId="urn:microsoft.com/office/officeart/2009/3/layout/HorizontalOrganizationChart"/>
    <dgm:cxn modelId="{8CF51628-6E57-4E48-B6F6-3BCA5B35D653}" type="presParOf" srcId="{7B16CE37-BAEA-459E-9042-095E58D436A3}" destId="{DE0444EE-B27A-42EB-AF55-B0DBFC10E8A1}" srcOrd="1" destOrd="0" presId="urn:microsoft.com/office/officeart/2009/3/layout/HorizontalOrganizationChart"/>
    <dgm:cxn modelId="{4F5AC388-5440-46F6-A580-959EF73C32D0}" type="presParOf" srcId="{44C86644-5D29-4D73-AA48-904A27A0D087}" destId="{82063361-B5D4-4BFA-86EC-888B36AD4522}" srcOrd="1" destOrd="0" presId="urn:microsoft.com/office/officeart/2009/3/layout/HorizontalOrganizationChart"/>
    <dgm:cxn modelId="{A71CED18-B474-4A67-8AE1-A2ED3211F859}" type="presParOf" srcId="{44C86644-5D29-4D73-AA48-904A27A0D087}" destId="{5F3CE1F5-604D-4294-8175-6364A89F8BF1}" srcOrd="2" destOrd="0" presId="urn:microsoft.com/office/officeart/2009/3/layout/HorizontalOrganizationChart"/>
    <dgm:cxn modelId="{7B04F692-EB9C-45FF-B87A-39E64E1ABF28}" type="presParOf" srcId="{8C9DE4F8-5D9B-48B3-B630-82785B6855FF}" destId="{8C2A6240-05ED-4F69-BACE-B1037B4532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339998" y="0"/>
          <a:ext cx="1003979" cy="100397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487027" y="147029"/>
        <a:ext cx="709921" cy="709921"/>
      </dsp:txXfrm>
    </dsp:sp>
    <dsp:sp modelId="{CA372DC0-28D5-4B50-81B3-6A85A171616B}">
      <dsp:nvSpPr>
        <dsp:cNvPr id="0" name=""/>
        <dsp:cNvSpPr/>
      </dsp:nvSpPr>
      <dsp:spPr>
        <a:xfrm>
          <a:off x="556944" y="1086000"/>
          <a:ext cx="582308" cy="58230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34129" y="1308675"/>
        <a:ext cx="427938" cy="136958"/>
      </dsp:txXfrm>
    </dsp:sp>
    <dsp:sp modelId="{CF32888E-5995-4E6A-BFCD-98C0DE3A46C1}">
      <dsp:nvSpPr>
        <dsp:cNvPr id="0" name=""/>
        <dsp:cNvSpPr/>
      </dsp:nvSpPr>
      <dsp:spPr>
        <a:xfrm>
          <a:off x="353732" y="1630239"/>
          <a:ext cx="1003979" cy="100397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00761" y="1777268"/>
        <a:ext cx="709921" cy="709921"/>
      </dsp:txXfrm>
    </dsp:sp>
    <dsp:sp modelId="{DBD02A3D-F58E-4BDA-BD13-409B4E302B5A}">
      <dsp:nvSpPr>
        <dsp:cNvPr id="0" name=""/>
        <dsp:cNvSpPr/>
      </dsp:nvSpPr>
      <dsp:spPr>
        <a:xfrm rot="29212">
          <a:off x="1175122" y="1208945"/>
          <a:ext cx="642365" cy="2877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75124" y="1266123"/>
        <a:ext cx="556048" cy="172635"/>
      </dsp:txXfrm>
    </dsp:sp>
    <dsp:sp modelId="{948DABD0-4B69-46FA-83F5-767458BDC828}">
      <dsp:nvSpPr>
        <dsp:cNvPr id="0" name=""/>
        <dsp:cNvSpPr/>
      </dsp:nvSpPr>
      <dsp:spPr>
        <a:xfrm>
          <a:off x="3970739" y="872254"/>
          <a:ext cx="1201964" cy="95020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4146763" y="1011408"/>
        <a:ext cx="849916" cy="671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383196" y="167231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28261" y="1817378"/>
        <a:ext cx="700438" cy="700438"/>
      </dsp:txXfrm>
    </dsp:sp>
    <dsp:sp modelId="{DBD02A3D-F58E-4BDA-BD13-409B4E302B5A}">
      <dsp:nvSpPr>
        <dsp:cNvPr id="0" name=""/>
        <dsp:cNvSpPr/>
      </dsp:nvSpPr>
      <dsp:spPr>
        <a:xfrm rot="27102">
          <a:off x="1267073" y="1236098"/>
          <a:ext cx="635224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074" y="1292538"/>
        <a:ext cx="550059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0A8FE-3E2F-4578-99F6-524EFB88C3C2}">
      <dsp:nvSpPr>
        <dsp:cNvPr id="0" name=""/>
        <dsp:cNvSpPr/>
      </dsp:nvSpPr>
      <dsp:spPr>
        <a:xfrm>
          <a:off x="2886801" y="2484797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1474538"/>
              </a:lnTo>
              <a:lnTo>
                <a:pt x="548665" y="14745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A179B-5D08-41FE-86FD-1A96366A3329}">
      <dsp:nvSpPr>
        <dsp:cNvPr id="0" name=""/>
        <dsp:cNvSpPr/>
      </dsp:nvSpPr>
      <dsp:spPr>
        <a:xfrm>
          <a:off x="6178794" y="2733984"/>
          <a:ext cx="5486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665" y="45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932F0-31D7-488E-A7B0-381DD49D9479}">
      <dsp:nvSpPr>
        <dsp:cNvPr id="0" name=""/>
        <dsp:cNvSpPr/>
      </dsp:nvSpPr>
      <dsp:spPr>
        <a:xfrm>
          <a:off x="2886801" y="2484797"/>
          <a:ext cx="548665" cy="294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294907"/>
              </a:lnTo>
              <a:lnTo>
                <a:pt x="548665" y="29490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081CB-7A09-40E2-9FDF-6F5F4AAE66DB}">
      <dsp:nvSpPr>
        <dsp:cNvPr id="0" name=""/>
        <dsp:cNvSpPr/>
      </dsp:nvSpPr>
      <dsp:spPr>
        <a:xfrm>
          <a:off x="6178794" y="1010258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589815"/>
              </a:lnTo>
              <a:lnTo>
                <a:pt x="548665" y="589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571AE-888A-4C08-8BF9-D70B7D07F780}">
      <dsp:nvSpPr>
        <dsp:cNvPr id="0" name=""/>
        <dsp:cNvSpPr/>
      </dsp:nvSpPr>
      <dsp:spPr>
        <a:xfrm>
          <a:off x="6178794" y="420443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589815"/>
              </a:moveTo>
              <a:lnTo>
                <a:pt x="274332" y="589815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6E96-5CC0-4777-A496-AB0970CAC742}">
      <dsp:nvSpPr>
        <dsp:cNvPr id="0" name=""/>
        <dsp:cNvSpPr/>
      </dsp:nvSpPr>
      <dsp:spPr>
        <a:xfrm>
          <a:off x="2886801" y="1010258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1474538"/>
              </a:moveTo>
              <a:lnTo>
                <a:pt x="274332" y="1474538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2C77D-BA47-4666-B7E3-7F0F62197E0E}">
      <dsp:nvSpPr>
        <dsp:cNvPr id="0" name=""/>
        <dsp:cNvSpPr/>
      </dsp:nvSpPr>
      <dsp:spPr>
        <a:xfrm>
          <a:off x="143474" y="2066439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3474" y="2066439"/>
        <a:ext cx="2743327" cy="836714"/>
      </dsp:txXfrm>
    </dsp:sp>
    <dsp:sp modelId="{69209C11-2048-4C57-BCA4-A78905424880}">
      <dsp:nvSpPr>
        <dsp:cNvPr id="0" name=""/>
        <dsp:cNvSpPr/>
      </dsp:nvSpPr>
      <dsp:spPr>
        <a:xfrm>
          <a:off x="3435466" y="591901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Supervised</a:t>
          </a:r>
          <a:endParaRPr lang="en-US" sz="2800" kern="1200" dirty="0"/>
        </a:p>
      </dsp:txBody>
      <dsp:txXfrm>
        <a:off x="3435466" y="591901"/>
        <a:ext cx="2743327" cy="836714"/>
      </dsp:txXfrm>
    </dsp:sp>
    <dsp:sp modelId="{F0D12BC2-9228-4A0F-A5C1-EB5C815759CD}">
      <dsp:nvSpPr>
        <dsp:cNvPr id="0" name=""/>
        <dsp:cNvSpPr/>
      </dsp:nvSpPr>
      <dsp:spPr>
        <a:xfrm>
          <a:off x="6727459" y="208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Classification</a:t>
          </a:r>
          <a:endParaRPr lang="en-US" sz="2800" kern="1200" dirty="0"/>
        </a:p>
      </dsp:txBody>
      <dsp:txXfrm>
        <a:off x="6727459" y="2086"/>
        <a:ext cx="2743327" cy="836714"/>
      </dsp:txXfrm>
    </dsp:sp>
    <dsp:sp modelId="{9AD00D9E-534C-47AE-931D-0A49E5E745AD}">
      <dsp:nvSpPr>
        <dsp:cNvPr id="0" name=""/>
        <dsp:cNvSpPr/>
      </dsp:nvSpPr>
      <dsp:spPr>
        <a:xfrm>
          <a:off x="6727459" y="118171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Regression</a:t>
          </a:r>
          <a:endParaRPr lang="en-US" sz="2800" kern="1200" dirty="0"/>
        </a:p>
      </dsp:txBody>
      <dsp:txXfrm>
        <a:off x="6727459" y="1181716"/>
        <a:ext cx="2743327" cy="836714"/>
      </dsp:txXfrm>
    </dsp:sp>
    <dsp:sp modelId="{E5A0AD00-C24F-4C9B-846E-4C0ABC612A83}">
      <dsp:nvSpPr>
        <dsp:cNvPr id="0" name=""/>
        <dsp:cNvSpPr/>
      </dsp:nvSpPr>
      <dsp:spPr>
        <a:xfrm>
          <a:off x="3435466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Unsupervised</a:t>
          </a:r>
          <a:endParaRPr lang="en-US" sz="2800" kern="1200" dirty="0"/>
        </a:p>
      </dsp:txBody>
      <dsp:txXfrm>
        <a:off x="3435466" y="2361347"/>
        <a:ext cx="2743327" cy="836714"/>
      </dsp:txXfrm>
    </dsp:sp>
    <dsp:sp modelId="{99A9D581-495D-4746-8D90-05883822E26C}">
      <dsp:nvSpPr>
        <dsp:cNvPr id="0" name=""/>
        <dsp:cNvSpPr/>
      </dsp:nvSpPr>
      <dsp:spPr>
        <a:xfrm>
          <a:off x="6727459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Clustering</a:t>
          </a:r>
          <a:endParaRPr lang="en-US" sz="2800" kern="1200" dirty="0"/>
        </a:p>
      </dsp:txBody>
      <dsp:txXfrm>
        <a:off x="6727459" y="2361347"/>
        <a:ext cx="2743327" cy="836714"/>
      </dsp:txXfrm>
    </dsp:sp>
    <dsp:sp modelId="{B4E86144-BAB8-41C5-833E-48ED1B6F5C1C}">
      <dsp:nvSpPr>
        <dsp:cNvPr id="0" name=""/>
        <dsp:cNvSpPr/>
      </dsp:nvSpPr>
      <dsp:spPr>
        <a:xfrm>
          <a:off x="3435466" y="3540978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Reinforcement Learning</a:t>
          </a:r>
          <a:endParaRPr lang="en-US" sz="2800" kern="1200" dirty="0"/>
        </a:p>
      </dsp:txBody>
      <dsp:txXfrm>
        <a:off x="3435466" y="3540978"/>
        <a:ext cx="2743327" cy="83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8/2/2020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2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8/2/2020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covid19.who.int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3082020-AI-ML-using-ml-dotnet-dublin-meetu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1693"/>
            <a:ext cx="10136910" cy="9760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/>
              <a:t>Applying Data Science and Machine Learning using Microsoft </a:t>
            </a:r>
            <a:r>
              <a:rPr lang="en-US" sz="3600" dirty="0" err="1"/>
              <a:t>.Net</a:t>
            </a:r>
            <a:endParaRPr lang="en-US" sz="3600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8" y="5582194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03-Aug-2020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82681"/>
            <a:ext cx="4114297" cy="1531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39" y="971108"/>
            <a:ext cx="2002971" cy="1543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640" y="1037975"/>
            <a:ext cx="1628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6" y="6394470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390263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7" y="639447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67585" y="6432539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626" y="6428332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82824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2081" y="6374967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77675273"/>
              </p:ext>
            </p:extLst>
          </p:nvPr>
        </p:nvGraphicFramePr>
        <p:xfrm>
          <a:off x="6497777" y="3423733"/>
          <a:ext cx="5172704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1163" y="3688262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0018435"/>
              </p:ext>
            </p:extLst>
          </p:nvPr>
        </p:nvGraphicFramePr>
        <p:xfrm>
          <a:off x="870857" y="3441989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9161" y="3616505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</a:t>
            </a:r>
            <a:r>
              <a:rPr lang="en-US" sz="9600" dirty="0" smtClean="0"/>
              <a:t>themselves</a:t>
            </a:r>
            <a:r>
              <a:rPr lang="en-US" sz="96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27433" y="4308343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511" y="4677153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55692" y="4308342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804927" y="4640515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2605543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9667554"/>
              </p:ext>
            </p:extLst>
          </p:nvPr>
        </p:nvGraphicFramePr>
        <p:xfrm>
          <a:off x="1097280" y="1872342"/>
          <a:ext cx="9614261" cy="437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9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41" y="1846785"/>
            <a:ext cx="6921077" cy="45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15" y="1841023"/>
            <a:ext cx="54719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2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51637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Cloud Architect @ </a:t>
            </a:r>
            <a:r>
              <a:rPr lang="en-US" sz="2800" dirty="0" smtClean="0"/>
              <a:t>Harman, A Samsung Company</a:t>
            </a:r>
            <a:endParaRPr lang="en-US" sz="28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Interest: AI/ML, Cloud and </a:t>
            </a:r>
            <a:r>
              <a:rPr lang="en-US" sz="2800" dirty="0" err="1" smtClean="0"/>
              <a:t>IoT</a:t>
            </a:r>
            <a:endParaRPr lang="en-US" sz="28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3190"/>
            <a:ext cx="10317480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99827"/>
            <a:ext cx="9949543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880349"/>
            <a:ext cx="10058400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84664"/>
            <a:ext cx="10038216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72343"/>
            <a:ext cx="10027330" cy="41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76333"/>
            <a:ext cx="10070873" cy="45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July 30, 2020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083157"/>
            <a:ext cx="2519747" cy="4176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2083157"/>
            <a:ext cx="9570720" cy="4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</a:t>
            </a:r>
            <a:r>
              <a:rPr lang="en-US" sz="3200" dirty="0" smtClean="0"/>
              <a:t>Cloud Lunch &amp; Learn, Hugo Barona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– Microsoft, Cloud Family and </a:t>
            </a:r>
            <a:r>
              <a:rPr lang="en-US" sz="3200" dirty="0" err="1" smtClean="0"/>
              <a:t>.Net</a:t>
            </a:r>
            <a:r>
              <a:rPr lang="en-US" sz="3200" dirty="0" smtClean="0"/>
              <a:t> Mafia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2060494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773690"/>
            <a:ext cx="9080727" cy="45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8376"/>
            <a:ext cx="3814354" cy="32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00" y="2328376"/>
            <a:ext cx="597459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9" y="2430608"/>
            <a:ext cx="4276600" cy="3153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77" y="2430608"/>
            <a:ext cx="4284471" cy="3153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84" y="2422241"/>
            <a:ext cx="1781118" cy="31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3701143"/>
          </a:xfrm>
        </p:spPr>
        <p:txBody>
          <a:bodyPr>
            <a:normAutofit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https://github.com/praveenraghuvanshi/tech-sessions/tree/master/03082020-AI-ML-using-ml-dotnet-dublin-meetup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9931" y="3053522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8840" y="1637750"/>
            <a:ext cx="341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Maidin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mhaith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53373" y="2345636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03549" y="3960830"/>
            <a:ext cx="2044256" cy="5899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inherit"/>
                <a:cs typeface="Mangal"/>
              </a:rPr>
              <a:t>शुभ </a:t>
            </a: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Mangal"/>
              </a:rPr>
              <a:t>प्रभात</a:t>
            </a: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angal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394718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46224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92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69" y="2249484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9447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081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4283</TotalTime>
  <Words>792</Words>
  <Application>Microsoft Office PowerPoint</Application>
  <PresentationFormat>Widescreen</PresentationFormat>
  <Paragraphs>201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inherit</vt:lpstr>
      <vt:lpstr>Mangal</vt:lpstr>
      <vt:lpstr>Retrospect</vt:lpstr>
      <vt:lpstr>PowerPoint Presentation</vt:lpstr>
      <vt:lpstr>Introduction</vt:lpstr>
      <vt:lpstr>Acknowledgements</vt:lpstr>
      <vt:lpstr>PowerPoint Presentation</vt:lpstr>
      <vt:lpstr>PowerPoint Presentation</vt:lpstr>
      <vt:lpstr>Exploratory Data Analysis - EDA</vt:lpstr>
      <vt:lpstr>EDA Contd…</vt:lpstr>
      <vt:lpstr>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ML Frameworks</vt:lpstr>
      <vt:lpstr>Predictions - Time Series Analysis</vt:lpstr>
      <vt:lpstr>PowerPoint Presentation</vt:lpstr>
      <vt:lpstr>PowerPoint Presentation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COVID-19</vt:lpstr>
      <vt:lpstr>COVID-19 (Statistics) : July 30, 2020</vt:lpstr>
      <vt:lpstr>.Net DataFrame </vt:lpstr>
      <vt:lpstr>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379</cp:revision>
  <dcterms:created xsi:type="dcterms:W3CDTF">2019-06-28T17:38:08Z</dcterms:created>
  <dcterms:modified xsi:type="dcterms:W3CDTF">2020-08-02T17:29:54Z</dcterms:modified>
</cp:coreProperties>
</file>